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74" r:id="rId2"/>
    <p:sldId id="284" r:id="rId3"/>
    <p:sldId id="275" r:id="rId4"/>
    <p:sldId id="280" r:id="rId5"/>
    <p:sldId id="276" r:id="rId6"/>
    <p:sldId id="281" r:id="rId7"/>
    <p:sldId id="278" r:id="rId8"/>
    <p:sldId id="282" r:id="rId9"/>
    <p:sldId id="279" r:id="rId10"/>
    <p:sldId id="283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116" y="11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r">
              <a:defRPr sz="1200"/>
            </a:lvl1pPr>
          </a:lstStyle>
          <a:p>
            <a:pPr lvl="0">
              <a:defRPr/>
            </a:pPr>
            <a:fld id="{BE2DD1C9-4BB6-422A-8F34-C157EA500BD9}" type="datetime1">
              <a:rPr lang="en-US"/>
              <a:pPr lvl="0">
                <a:defRPr/>
              </a:pPr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r">
              <a:defRPr sz="1200"/>
            </a:lvl1pPr>
          </a:lstStyle>
          <a:p>
            <a:pPr lvl="0">
              <a:defRPr/>
            </a:pPr>
            <a:fld id="{D5A997E4-EE34-411C-9FF1-22B934EF533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1229"/>
            <a:ext cx="3371850" cy="19267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8333" y="1103869"/>
            <a:ext cx="7839635" cy="292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Выполнение работ </a:t>
            </a:r>
            <a:br>
              <a:rPr lang="ru-RU" b="1" dirty="0" smtClean="0"/>
            </a:br>
            <a:r>
              <a:rPr lang="ru-RU" b="1" dirty="0" smtClean="0"/>
              <a:t>по благоустройству дворовых территорий </a:t>
            </a:r>
            <a:br>
              <a:rPr lang="ru-RU" b="1" dirty="0" smtClean="0"/>
            </a:br>
            <a:r>
              <a:rPr lang="ru-RU" b="1" dirty="0" smtClean="0"/>
              <a:t>многоквартирных домов </a:t>
            </a:r>
            <a:br>
              <a:rPr lang="ru-RU" b="1" dirty="0" smtClean="0"/>
            </a:br>
            <a:r>
              <a:rPr lang="ru-RU" b="1" dirty="0" smtClean="0"/>
              <a:t>с долевым участием собственников помещений за 2018 год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58906" y="345989"/>
            <a:ext cx="7839635" cy="7002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Майская, д. 7 после благоустройства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\Desktop\БЛАГОУСТРОЙСТВО 2018\Майская 7\DSC00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26" y="1893180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 descr="C:\Users\1\Desktop\БЛАГОУСТРОЙСТВО 2018\Майская 7\DSC00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3161807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416" y="543698"/>
          <a:ext cx="8534401" cy="4172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8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4094">
                <a:tc gridSpan="9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2018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4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 выполненных работ, м2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работ, руб.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Сумма субсидии, руб.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собственников, руб.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платы по протоколу, руб.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1м2 занимаемого помещения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Корректировка размер платы по фактически выполненным объемам (на основании исполнительной документации), руб.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1м2 занимаемого помещения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Майская, д.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2 509,61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284 546,03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5 021 633,80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262 912,23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01.05.2018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30.09.2018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01.10.2018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30.04.2019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6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Майская, д.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3 413,80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6 560 400,32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6 252 060,76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308 339,56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01.05.2018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30.09.2018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01.10.2018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30.04.2019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4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Майская, д.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3 510,30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6 872 644,51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6 515 152,33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357 492,18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01.06.2018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30.09.2018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7,84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01.10.2018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31.05.2019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Майская, д.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2 368,30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4 391 078,71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4 161 100, 49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229 978,22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7,44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01.07.2018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30.09.2018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01.10.2018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30.06.2019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11 802,01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23 108 669,57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21 949 947,38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1 158 722,19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04800"/>
            <a:ext cx="7839635" cy="7496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1 до благоустройства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БЛАГОУСТРОЙСТВО 2018\20. Фотоматериалы\17. Майская 1 ДО благоустройства\DSC03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5655" y="1745286"/>
            <a:ext cx="3886200" cy="2913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Users\1\Desktop\БЛАГОУСТРОЙСТВО 2018\20. Фотоматериалы\17. Майская 1 ДО благоустройства\Майская 1\DSC00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33" y="2700487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29514"/>
            <a:ext cx="7839635" cy="7249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1 после благоустройства</a:t>
            </a:r>
            <a:endParaRPr lang="ru-RU" sz="3200" dirty="0"/>
          </a:p>
        </p:txBody>
      </p:sp>
      <p:pic>
        <p:nvPicPr>
          <p:cNvPr id="11266" name="Picture 2" descr="C:\Users\1\Desktop\БЛАГОУСТРОЙСТВО 2018\Майская 1\DSC009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01" y="1728423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 descr="C:\Users\1\Desktop\БЛАГОУСТРОЙСТВО 2018\Майская 1\DSC00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204" y="3120618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95415"/>
            <a:ext cx="7839635" cy="7414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3 до благоустройства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\Desktop\БЛАГОУСТРОЙСТВО 2018\20. Фотоматериалы\18. Майская 3  ДО благоустройства\DSC03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801" y="1892808"/>
            <a:ext cx="3886200" cy="2915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C:\Users\1\Desktop\БЛАГОУСТРОЙСТВО 2018\20. Фотоматериалы\18. Майская 3  ДО благоустройства\DSC03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674" y="3153569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36605"/>
            <a:ext cx="7839635" cy="6590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3 после благоустройства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1\Desktop\БЛАГОУСТРОЙСТВО 2018\Майская 3\DSC009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58" y="1687234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 descr="C:\Users\1\Desktop\БЛАГОУСТРОЙСТВО 2018\Майская 3\DSC00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247" y="2832293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04801"/>
            <a:ext cx="7839635" cy="6425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5  до  благоустройства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1\Desktop\БЛАГОУСТРОЙСТВО 2018\Майская,5 Куклина\фотоматериал Майская,5\15.06.18 ДО\DSCN54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90" y="1646045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5" descr="C:\Users\1\Desktop\БЛАГОУСТРОЙСТВО 2018\Майская,5 Куклина\фотоматериал Майская,5\15.06.18 ДО\DSCN5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437" y="2749914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36605"/>
            <a:ext cx="7839635" cy="708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5 после  благоустройства</a:t>
            </a:r>
            <a:endParaRPr lang="ru-RU" sz="3200" dirty="0"/>
          </a:p>
        </p:txBody>
      </p:sp>
      <p:pic>
        <p:nvPicPr>
          <p:cNvPr id="13314" name="Picture 2" descr="C:\Users\1\Desktop\БЛАГОУСТРОЙСТВО 2018\Маякая 5\DSC00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053" y="3104142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 descr="C:\Users\1\Desktop\БЛАГОУСТРОЙСТВО 2018\Маякая 5\DSC00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69" y="1884943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62465"/>
            <a:ext cx="7839635" cy="6755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Майская, д. 7 до благоустройства</a:t>
            </a:r>
            <a:endParaRPr lang="ru-RU" sz="3200" dirty="0"/>
          </a:p>
        </p:txBody>
      </p:sp>
      <p:pic>
        <p:nvPicPr>
          <p:cNvPr id="10243" name="Picture 3" descr="C:\Users\1\Desktop\БЛАГОУСТРОЙСТВО 2018\Майская,7 Куклина\фотоматериал, Майская,7\фотоматериал  ДО\DSCN55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07" y="1703709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C:\Users\1\Desktop\БЛАГОУСТРОЙСТВО 2018\Майская,7 Куклина\фотоматериал, Майская,7\фотоматериал  ДО\DSCN55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34" y="3186520"/>
            <a:ext cx="38862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222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Выполнение работ  по благоустройству дворовых территорий  многоквартирных домов  с долевым участием собственников помещений за 2018 год</vt:lpstr>
      <vt:lpstr>Презентация PowerPoint</vt:lpstr>
      <vt:lpstr>Майская, д. 1 до благоустройства</vt:lpstr>
      <vt:lpstr>Майская, д. 1 после благоустройства</vt:lpstr>
      <vt:lpstr>Майская, д. 3 до благоустройства</vt:lpstr>
      <vt:lpstr>Майская, д. 3 после благоустройства</vt:lpstr>
      <vt:lpstr>Майская, д. 5  до  благоустройства</vt:lpstr>
      <vt:lpstr>Майская, д. 5 после  благоустройства</vt:lpstr>
      <vt:lpstr>Майская, д. 7 до благоустройства</vt:lpstr>
      <vt:lpstr>Майская, д. 7 после благоустройства</vt:lpstr>
    </vt:vector>
  </TitlesOfParts>
  <Manager/>
  <Company>PJSC "New Engineering Technologies"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Тверетина О В</cp:lastModifiedBy>
  <cp:revision>299</cp:revision>
  <dcterms:created xsi:type="dcterms:W3CDTF">2016-11-18T14:12:19Z</dcterms:created>
  <dcterms:modified xsi:type="dcterms:W3CDTF">2019-03-26T08:58:48Z</dcterms:modified>
  <cp:contentStatus>Окончательное</cp:contentStatus>
  <cp:version>0906.0100.01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