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8" r:id="rId2"/>
    <p:sldId id="325" r:id="rId3"/>
    <p:sldId id="259" r:id="rId4"/>
    <p:sldId id="318" r:id="rId5"/>
    <p:sldId id="319" r:id="rId6"/>
    <p:sldId id="262" r:id="rId7"/>
    <p:sldId id="261" r:id="rId8"/>
    <p:sldId id="263" r:id="rId9"/>
    <p:sldId id="320" r:id="rId10"/>
    <p:sldId id="264" r:id="rId11"/>
    <p:sldId id="324" r:id="rId12"/>
    <p:sldId id="328" r:id="rId13"/>
    <p:sldId id="329" r:id="rId14"/>
    <p:sldId id="330" r:id="rId15"/>
    <p:sldId id="327" r:id="rId16"/>
    <p:sldId id="331" r:id="rId17"/>
    <p:sldId id="332" r:id="rId18"/>
    <p:sldId id="333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116" y="11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r">
              <a:defRPr sz="1200"/>
            </a:lvl1pPr>
          </a:lstStyle>
          <a:p>
            <a:pPr lvl="0">
              <a:defRPr/>
            </a:pPr>
            <a:fld id="{BE2DD1C9-4BB6-422A-8F34-C157EA500BD9}" type="datetime1">
              <a:rPr lang="en-US"/>
              <a:pPr lvl="0">
                <a:defRPr/>
              </a:pPr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r">
              <a:defRPr sz="1200"/>
            </a:lvl1pPr>
          </a:lstStyle>
          <a:p>
            <a:pPr lvl="0">
              <a:defRPr/>
            </a:pPr>
            <a:fld id="{D5A997E4-EE34-411C-9FF1-22B934EF533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229"/>
            <a:ext cx="3371850" cy="19267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5382" y="1186248"/>
            <a:ext cx="7839635" cy="32539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Выполненные работы по ремонту общего имущества </a:t>
            </a:r>
            <a:br>
              <a:rPr lang="ru-RU" b="1" dirty="0" smtClean="0"/>
            </a:br>
            <a:r>
              <a:rPr lang="ru-RU" b="1" dirty="0" smtClean="0"/>
              <a:t>за счет средств фонда капитального ремонта, формируемого на специальном счете </a:t>
            </a:r>
            <a:br>
              <a:rPr lang="ru-RU" b="1" dirty="0" smtClean="0"/>
            </a:br>
            <a:r>
              <a:rPr lang="ru-RU" b="1" dirty="0" smtClean="0"/>
              <a:t>за 2018 год.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Мелик-Карамова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д. 43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192.168.113.254\окриб\Чернышева О.Ф\ДЛЯ ОТЧЕТА (фото до после)\Мелик-Карамова 43 ремонт фасада торец п. 21\М-К,43 ДО\DSCN4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30" y="1677392"/>
            <a:ext cx="3868737" cy="318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\\192.168.113.254\окриб\Чернышева О.Ф\ДЛЯ ОТЧЕТА (фото до после)\Мелик-Карамова 43 ремонт фасада торец п. 21\М-К,43 ПОСЛЕ\DSCN52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290" y="2034748"/>
            <a:ext cx="4086482" cy="335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1" y="1046203"/>
          <a:ext cx="8180172" cy="318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5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(замена) лифтового оборудования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7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(кол-во лифтов)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(руб.)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Маяковского, д.20/1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4 381 793,30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Федорова, д. 65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1 982 404,72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6 364 198,02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Маяковского, д. 20/1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Пояснительные записки\капитальный ремонт лифтов\Маяковского 20.1\IMG_22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437" y="2502269"/>
            <a:ext cx="3887788" cy="2915841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Пояснительные записки\капитальный ремонт лифтов\Маяковского 20.1\IMG_62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25" y="1751533"/>
            <a:ext cx="3868737" cy="290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Федорова, д. 65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Пояснительные записки\капитальный ремонт лифтов\Федорова 65\IMG_2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67" y="1656576"/>
            <a:ext cx="3026649" cy="393691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ояснительные записки\капитальный ремонт лифтов\Федорова 65\IMG_23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902" y="1837810"/>
            <a:ext cx="2763441" cy="368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Федорова, д. 65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ояснительные записки\капитальный ремонт лифтов\Федорова 65\20180716_145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05" y="1722479"/>
            <a:ext cx="3064475" cy="3912201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Пояснительные записки\капитальный ремонт лифтов\Федорова 65\IMG_23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897" y="1837809"/>
            <a:ext cx="3064476" cy="391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1" y="1046203"/>
          <a:ext cx="8180172" cy="388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8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58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(замена) внутридомовой инженерной системы электроснабжения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(руб.)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4">
                <a:tc vMerge="1"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Маяковского, д.20/1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1 142 364,94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00"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этажных щитов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магистралей проводов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ПуГВ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1х35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799"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800"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ВРУ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ком-т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кабеля сети освещения </a:t>
                      </a:r>
                    </a:p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ВВГ 3х1,5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Маяковского, д. 20/1 (замена ВРУ)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Пояснительные записки\Маяковского 20-1\DSC03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8" y="1669154"/>
            <a:ext cx="3666953" cy="311703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ояснительные записки\Маяковского 20-1\DSC069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403415"/>
            <a:ext cx="3887788" cy="291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Маяковского, д. 20/1 (замена светильников)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ояснительные записки\Маяковского 20-1\DSC06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97" y="1718581"/>
            <a:ext cx="3868737" cy="290155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Пояснительные записки\Маяковского 20-1\DSC069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2543459"/>
            <a:ext cx="3887788" cy="291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327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Маяковского, д. 20/1 (замена этажных щитов)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Пояснительные записки\Маяковского 20-1\DSC06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62" y="1718581"/>
            <a:ext cx="3868737" cy="290155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Пояснительные записки\Маяковского 20-1\DSC069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88" y="2559934"/>
            <a:ext cx="3887788" cy="291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4314" y="469555"/>
          <a:ext cx="8180172" cy="379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5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крыш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7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(кв.м)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(руб.)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Просвещения, д.44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371,00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241 894,36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Маяковского, д. 45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761,12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257 456,24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пр. Взлетный, д.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4/1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058,12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1 771 875,58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2 190,24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6 271 226,18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5575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Просвещения, д. 44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103870"/>
            <a:ext cx="3868340" cy="45308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136823"/>
            <a:ext cx="3887391" cy="477793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92.168.113.254\окриб\Чернышева О.Ф\ДЛЯ ОТЧЕТА (фото до после)\Просвещения 44 Ремонт крыши\Просвещения,44 ПОСЛЕ (кровля)\DSCN61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058" y="2471351"/>
            <a:ext cx="4218288" cy="3130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\\192.168.113.254\окриб\Чернышева О.Ф\ДЛЯ ОТЧЕТА (фото до после)\Просвещения 44 Ремонт крыши\Просвещения,44 ДО (кровля)\IMG-20180516-WA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730" y="1718582"/>
            <a:ext cx="3868737" cy="290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6069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Маяковского, д. 45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103870"/>
            <a:ext cx="3868340" cy="45308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136823"/>
            <a:ext cx="3887391" cy="477793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192.168.113.254\окриб\Чернышева О.Ф\ДЛЯ ОТЧЕТА (фото до после)\Маяковского 45 Ремонт крыши\DSC09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50" y="1729947"/>
            <a:ext cx="4128272" cy="310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\\192.168.113.254\окриб\Чернышева О.Ф\ДЛЯ ОТЧЕТА (фото до после)\Маяковского 45 Ремонт крыши\P_20180720_1417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484" y="2479589"/>
            <a:ext cx="4152385" cy="2973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5575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пр. Взлетный, д. 4/1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1359243"/>
            <a:ext cx="3868340" cy="535460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9151" y="1268627"/>
            <a:ext cx="3887391" cy="609600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\\192.168.113.254\окриб\Чернышева О.Ф\ДЛЯ ОТЧЕТА (фото до после)\Первопроходцев 13 Ремонт крыши\после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134" y="2241465"/>
            <a:ext cx="3079466" cy="3846298"/>
          </a:xfrm>
          <a:prstGeom prst="rect">
            <a:avLst/>
          </a:prstGeom>
          <a:noFill/>
        </p:spPr>
      </p:pic>
      <p:pic>
        <p:nvPicPr>
          <p:cNvPr id="15364" name="Picture 4" descr="\\192.168.113.254\окриб\Чернышева О.Ф\ДЛЯ ОТЧЕТА (фото до после)\Первопроходцев 13 Ремонт крыши\IMG_4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98" y="2056333"/>
            <a:ext cx="3868737" cy="290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4315" y="543697"/>
          <a:ext cx="7694139" cy="436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1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фасадов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(кв.м.)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(руб.)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Быстринская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 20/3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500,36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985 959,51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42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Мелик-Карамова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 43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299,00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1 907 283,94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42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Югорская,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 1/1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269,70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955,73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61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ул. Югорская,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 1/2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2 001,80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503 217,51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1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4 070,86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14 325 416,69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41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Югорская, д. 1/2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192.168.113.254\окриб\Чернышева О.Ф\ДЛЯ ОТЧЕТА (фото до после)\Югорская 1-2 Ремонт фасада подъезд 5\P_20180511_141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58" y="1664043"/>
            <a:ext cx="2826540" cy="4525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\\192.168.113.254\окриб\Чернышева О.Ф\ДЛЯ ОТЧЕТА (фото до после)\Югорская 1-2 Ремонт фасада подъезд 5\P_20181015_1538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373" y="1688757"/>
            <a:ext cx="3204519" cy="4637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5904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Быстринская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д. 20/3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95632"/>
            <a:ext cx="3868340" cy="568411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486" y="1153942"/>
            <a:ext cx="3887391" cy="52657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192.168.113.254\окриб\Чернышева О.Ф\ДЛЯ ОТЧЕТА (фото до после)\Быстринская 20-3 Ремонт фасада п.1\1 Д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017" y="1729945"/>
            <a:ext cx="2693773" cy="430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\\192.168.113.254\окриб\Чернышева О.Ф\ДЛЯ ОТЧЕТА (фото до после)\Быстринская 20-3 Ремонт фасада п.1\P_20190121_1456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190" y="1680520"/>
            <a:ext cx="2552804" cy="432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6316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Югорская, д. 1/1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1449859"/>
            <a:ext cx="3868340" cy="420130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9151" y="1458097"/>
            <a:ext cx="3887391" cy="461319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192.168.113.254\окриб\Чернышева О.Ф\ДЛЯ ОТЧЕТА (фото до после)\Югорская 1-1 Ремонт фасада подъезд 1\DSC046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84" y="1866862"/>
            <a:ext cx="3996467" cy="309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\\192.168.113.254\окриб\Чернышева О.Ф\ДЛЯ ОТЧЕТА (фото до после)\Югорская 1-1 Ремонт фасада подъезд 1\P_20190121_1408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625" y="2059460"/>
            <a:ext cx="4152385" cy="2965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383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Выполненные работы по ремонту общего имущества  за счет средств фонда капитального ремонта, формируемого на специальном счете  за 2018 год.</vt:lpstr>
      <vt:lpstr>Презентация PowerPoint</vt:lpstr>
      <vt:lpstr>ул. Просвещения, д. 44 </vt:lpstr>
      <vt:lpstr>ул. Маяковского, д. 45</vt:lpstr>
      <vt:lpstr>пр. Взлетный, д. 4/1</vt:lpstr>
      <vt:lpstr>Презентация PowerPoint</vt:lpstr>
      <vt:lpstr>ул. Югорская, д. 1/2 </vt:lpstr>
      <vt:lpstr>ул. Быстринская, д. 20/3 </vt:lpstr>
      <vt:lpstr>ул. Югорская, д. 1/1</vt:lpstr>
      <vt:lpstr>ул. Мелик-Карамова, д. 43</vt:lpstr>
      <vt:lpstr>Презентация PowerPoint</vt:lpstr>
      <vt:lpstr>ул. Маяковского, д. 20/1</vt:lpstr>
      <vt:lpstr>ул. Федорова, д. 65</vt:lpstr>
      <vt:lpstr>ул. Федорова, д. 65</vt:lpstr>
      <vt:lpstr>Презентация PowerPoint</vt:lpstr>
      <vt:lpstr>ул. Маяковского, д. 20/1 (замена ВРУ)</vt:lpstr>
      <vt:lpstr>ул. Маяковского, д. 20/1 (замена светильников)</vt:lpstr>
      <vt:lpstr>ул. Маяковского, д. 20/1 (замена этажных щитов)</vt:lpstr>
    </vt:vector>
  </TitlesOfParts>
  <Manager/>
  <Company>PJSC "New Engineering Technologies"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Тверетина О В</cp:lastModifiedBy>
  <cp:revision>292</cp:revision>
  <dcterms:created xsi:type="dcterms:W3CDTF">2016-11-18T14:12:19Z</dcterms:created>
  <dcterms:modified xsi:type="dcterms:W3CDTF">2019-03-26T08:58:01Z</dcterms:modified>
  <cp:contentStatus>Окончательное</cp:contentStatus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